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8C41-C396-47A1-AB82-D01CA8B40589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1426-6A50-40C7-BC13-E25DA6339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8C41-C396-47A1-AB82-D01CA8B40589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1426-6A50-40C7-BC13-E25DA6339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8C41-C396-47A1-AB82-D01CA8B40589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1426-6A50-40C7-BC13-E25DA6339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8C41-C396-47A1-AB82-D01CA8B40589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1426-6A50-40C7-BC13-E25DA6339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8C41-C396-47A1-AB82-D01CA8B40589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1426-6A50-40C7-BC13-E25DA6339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8C41-C396-47A1-AB82-D01CA8B40589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1426-6A50-40C7-BC13-E25DA6339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8C41-C396-47A1-AB82-D01CA8B40589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1426-6A50-40C7-BC13-E25DA6339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8C41-C396-47A1-AB82-D01CA8B40589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1426-6A50-40C7-BC13-E25DA6339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8C41-C396-47A1-AB82-D01CA8B40589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1426-6A50-40C7-BC13-E25DA6339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8C41-C396-47A1-AB82-D01CA8B40589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1426-6A50-40C7-BC13-E25DA6339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8C41-C396-47A1-AB82-D01CA8B40589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7B1426-6A50-40C7-BC13-E25DA6339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978C41-C396-47A1-AB82-D01CA8B40589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7B1426-6A50-40C7-BC13-E25DA63390A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Игры на снятие </a:t>
            </a:r>
            <a:r>
              <a:rPr lang="ru-RU" dirty="0" err="1" smtClean="0"/>
              <a:t>психоэмоционального</a:t>
            </a:r>
            <a:r>
              <a:rPr lang="ru-RU" dirty="0" smtClean="0"/>
              <a:t> напряжения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Выполнила: Педагог-психолог</a:t>
            </a:r>
          </a:p>
          <a:p>
            <a:r>
              <a:rPr lang="ru-RU" dirty="0" smtClean="0"/>
              <a:t>Багинова Н.Ю.</a:t>
            </a:r>
          </a:p>
          <a:p>
            <a:r>
              <a:rPr lang="ru-RU" dirty="0" smtClean="0"/>
              <a:t>МБДОУ  детский сад </a:t>
            </a:r>
            <a:r>
              <a:rPr lang="ru-RU" smtClean="0"/>
              <a:t>«Солнышко»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Детям, прошедшим курс </a:t>
            </a:r>
            <a:r>
              <a:rPr lang="ru-RU" dirty="0" err="1" smtClean="0"/>
              <a:t>психогимнастики</a:t>
            </a:r>
            <a:r>
              <a:rPr lang="ru-RU" dirty="0" smtClean="0"/>
              <a:t>, становится проще общаться со сверстниками, легче выражать свои чувства и лучше чувствовать и понимать других. У них вырабатываются положительные черты характера ( уверенность, </a:t>
            </a:r>
            <a:r>
              <a:rPr lang="ru-RU" smtClean="0"/>
              <a:t>честность</a:t>
            </a:r>
            <a:r>
              <a:rPr lang="ru-RU" smtClean="0"/>
              <a:t>, </a:t>
            </a:r>
            <a:r>
              <a:rPr lang="ru-RU" dirty="0" smtClean="0"/>
              <a:t>смелость, доброта и т.п.), изживаются невротические проявления ( страхи,  различного рода опасения, неуверенность).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err="1" smtClean="0"/>
              <a:t>Психогимнастика-это</a:t>
            </a:r>
            <a:r>
              <a:rPr lang="ru-RU" sz="2800" dirty="0" smtClean="0"/>
              <a:t> курс специальных занятий (</a:t>
            </a:r>
            <a:r>
              <a:rPr lang="ru-RU" sz="2800" dirty="0" err="1" smtClean="0"/>
              <a:t>этюдов,упражнений</a:t>
            </a:r>
            <a:r>
              <a:rPr lang="ru-RU" sz="2800" dirty="0" smtClean="0"/>
              <a:t> и игр),направленных на развитие и коррекцию различных сторон психики ребенка (как ее познавательной, так и эмоционально-личностной сферы)</a:t>
            </a:r>
          </a:p>
          <a:p>
            <a:r>
              <a:rPr lang="ru-RU" sz="2800" dirty="0" smtClean="0"/>
              <a:t>Цель : сохранение психического здоровья, коррекция и предупреждение эмоциональных расстройств у детей.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839_Osykina_Nadezhda_Babochki_na_cvetochnoy_polyanke_kompyyuternaya_grafi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143248"/>
            <a:ext cx="8229600" cy="30821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Игра «Бабочки на лугу»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Цель: регуляция процессов возбуждения и торможения, снижение уровня тревожности.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Оборудование: цветные платки из легкой полупрозрачной ткани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3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Игра «Храбрые лягушата»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Цель: снятие </a:t>
            </a:r>
            <a:r>
              <a:rPr lang="ru-RU" dirty="0" err="1" smtClean="0">
                <a:solidFill>
                  <a:schemeClr val="tx1"/>
                </a:solidFill>
              </a:rPr>
              <a:t>психоэмоционального</a:t>
            </a:r>
            <a:r>
              <a:rPr lang="ru-RU" dirty="0" smtClean="0">
                <a:solidFill>
                  <a:schemeClr val="tx1"/>
                </a:solidFill>
              </a:rPr>
              <a:t> напряжения, обучение приемлемому способу выражения негативных эмоций, агрессивных импульсов.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Оборудование: бумага в рулоне, корзина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«клубочек»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Цель: концентрация внимания, снятие эмоционального напряжения.</a:t>
            </a:r>
          </a:p>
          <a:p>
            <a:r>
              <a:rPr lang="ru-RU" dirty="0" smtClean="0"/>
              <a:t>Оборудование: клубки из яркой разноцветной пряжи</a:t>
            </a:r>
          </a:p>
          <a:p>
            <a:r>
              <a:rPr lang="ru-RU" dirty="0" smtClean="0"/>
              <a:t>Расшалившемуся ребенку предлагается смотать в клубочек яркую пряжу. Размер клубка с каждым разом увеличивается. Взрослый </a:t>
            </a:r>
          </a:p>
          <a:p>
            <a:r>
              <a:rPr lang="ru-RU" dirty="0" smtClean="0"/>
              <a:t>сообщает, что клубочек не простой, а</a:t>
            </a:r>
          </a:p>
          <a:p>
            <a:r>
              <a:rPr lang="ru-RU" dirty="0" smtClean="0"/>
              <a:t>волшебный. Как только ребенок </a:t>
            </a:r>
          </a:p>
          <a:p>
            <a:r>
              <a:rPr lang="ru-RU" dirty="0" smtClean="0"/>
              <a:t>начинает сматывать его, так сразу же </a:t>
            </a:r>
          </a:p>
          <a:p>
            <a:r>
              <a:rPr lang="ru-RU" dirty="0" smtClean="0"/>
              <a:t>Успокаивается.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143380"/>
            <a:ext cx="307180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«Минутка шалости»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 психологическая разгрузка.</a:t>
            </a:r>
          </a:p>
          <a:p>
            <a:r>
              <a:rPr lang="ru-RU" dirty="0" smtClean="0"/>
              <a:t>В ходе занятия проводится « минутка шалости», когда дети могут выполнять любые действия, которые им захочется.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643314"/>
            <a:ext cx="450059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 Сорока-ворона»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 Цель: снятие эмоционального напряжения</a:t>
            </a:r>
          </a:p>
          <a:p>
            <a:r>
              <a:rPr lang="ru-RU" dirty="0" smtClean="0"/>
              <a:t>Водим указательным пальчиком по ладошке и проговариваем:</a:t>
            </a:r>
          </a:p>
          <a:p>
            <a:r>
              <a:rPr lang="ru-RU" dirty="0" smtClean="0"/>
              <a:t>Сорока-Ворона, кашу варила, деток кормила,</a:t>
            </a:r>
          </a:p>
          <a:p>
            <a:r>
              <a:rPr lang="ru-RU" dirty="0" smtClean="0"/>
              <a:t>Загибаем пальчики, начиная с мизинца:</a:t>
            </a:r>
          </a:p>
          <a:p>
            <a:r>
              <a:rPr lang="ru-RU" dirty="0" smtClean="0"/>
              <a:t> этому дала, этому дала, этому дала, этому дала, Показываем на большой  палец: </a:t>
            </a:r>
          </a:p>
          <a:p>
            <a:r>
              <a:rPr lang="ru-RU" dirty="0" smtClean="0"/>
              <a:t>А этому не дала: </a:t>
            </a:r>
          </a:p>
          <a:p>
            <a:r>
              <a:rPr lang="ru-RU" dirty="0" smtClean="0"/>
              <a:t> массируя его, говорим: </a:t>
            </a:r>
          </a:p>
          <a:p>
            <a:r>
              <a:rPr lang="ru-RU" dirty="0" smtClean="0"/>
              <a:t>он дров не рубил, кашу не варил,</a:t>
            </a:r>
          </a:p>
          <a:p>
            <a:r>
              <a:rPr lang="ru-RU" dirty="0" smtClean="0"/>
              <a:t> печку не топил, воду не носил, ничего</a:t>
            </a:r>
          </a:p>
          <a:p>
            <a:r>
              <a:rPr lang="ru-RU" dirty="0" smtClean="0"/>
              <a:t>не получил! </a:t>
            </a:r>
            <a:r>
              <a:rPr lang="ru-RU" dirty="0" err="1" smtClean="0"/>
              <a:t>Кшиии</a:t>
            </a:r>
            <a:r>
              <a:rPr lang="ru-RU" dirty="0" smtClean="0"/>
              <a:t>!!! </a:t>
            </a:r>
            <a:r>
              <a:rPr lang="ru-RU" dirty="0" err="1" smtClean="0"/>
              <a:t>Улелел</a:t>
            </a:r>
            <a:r>
              <a:rPr lang="ru-RU" dirty="0" smtClean="0"/>
              <a:t>, на  головку  </a:t>
            </a:r>
          </a:p>
          <a:p>
            <a:r>
              <a:rPr lang="ru-RU" dirty="0" smtClean="0"/>
              <a:t>Сел. Ручки кладем на голову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143380"/>
            <a:ext cx="307180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r>
              <a:rPr lang="ru-RU" dirty="0" smtClean="0"/>
              <a:t>«Покажи нос»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8229600" cy="4389120"/>
          </a:xfrm>
        </p:spPr>
        <p:txBody>
          <a:bodyPr/>
          <a:lstStyle/>
          <a:p>
            <a:r>
              <a:rPr lang="ru-RU" dirty="0" smtClean="0"/>
              <a:t>ЦЕЛЬ: Снятие мышечного напряжения.</a:t>
            </a:r>
          </a:p>
          <a:p>
            <a:r>
              <a:rPr lang="ru-RU" dirty="0" smtClean="0"/>
              <a:t>Психолог читает стишок, а дети показывают:</a:t>
            </a:r>
          </a:p>
          <a:p>
            <a:r>
              <a:rPr lang="ru-RU" dirty="0" smtClean="0"/>
              <a:t>Раз, два, три, четыре, пять! Начинаем мы играть. Вы смотрите не зевайте. И за мной вы повторяйте, Что я вам сейчас скажу </a:t>
            </a:r>
          </a:p>
          <a:p>
            <a:r>
              <a:rPr lang="ru-RU" dirty="0" smtClean="0"/>
              <a:t>И при этом покажу </a:t>
            </a:r>
          </a:p>
          <a:p>
            <a:r>
              <a:rPr lang="ru-RU" dirty="0" smtClean="0"/>
              <a:t>«Ушки-ушки» дети показывают)</a:t>
            </a:r>
          </a:p>
          <a:p>
            <a:r>
              <a:rPr lang="ru-RU" dirty="0" smtClean="0"/>
              <a:t>«Глазки-глазки»,</a:t>
            </a:r>
          </a:p>
          <a:p>
            <a:r>
              <a:rPr lang="ru-RU" dirty="0" smtClean="0"/>
              <a:t>«Носик-носик» и т.д.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286256"/>
            <a:ext cx="314324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 Легкое перышко»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снятие эмоционального напряжения</a:t>
            </a:r>
          </a:p>
          <a:p>
            <a:r>
              <a:rPr lang="ru-RU" dirty="0" smtClean="0"/>
              <a:t>Под музыку Екатерины Железновой «Перышко»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000372"/>
            <a:ext cx="335758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28596" y="5214950"/>
            <a:ext cx="813962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302</TotalTime>
  <Words>389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Игры на снятие психоэмоционального напряжения</vt:lpstr>
      <vt:lpstr>Слайд 2</vt:lpstr>
      <vt:lpstr>Игра «Бабочки на лугу» Цель: регуляция процессов возбуждения и торможения, снижение уровня тревожности. Оборудование: цветные платки из легкой полупрозрачной ткани </vt:lpstr>
      <vt:lpstr>Игра «Храбрые лягушата» Цель: снятие психоэмоционального напряжения, обучение приемлемому способу выражения негативных эмоций, агрессивных импульсов. Оборудование: бумага в рулоне, корзина</vt:lpstr>
      <vt:lpstr>Игра «клубочек»</vt:lpstr>
      <vt:lpstr>«Минутка шалости» </vt:lpstr>
      <vt:lpstr>Игра « Сорока-ворона»</vt:lpstr>
      <vt:lpstr>«Покажи нос»</vt:lpstr>
      <vt:lpstr>Игра « Легкое перышко»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1</cp:lastModifiedBy>
  <cp:revision>36</cp:revision>
  <dcterms:created xsi:type="dcterms:W3CDTF">2023-03-12T07:04:22Z</dcterms:created>
  <dcterms:modified xsi:type="dcterms:W3CDTF">2023-05-12T07:26:47Z</dcterms:modified>
</cp:coreProperties>
</file>